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varScale="1">
        <p:scale>
          <a:sx n="73" d="100"/>
          <a:sy n="73" d="100"/>
        </p:scale>
        <p:origin x="400" y="36"/>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28/07/2024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28/07/2024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a:xfrm>
            <a:off x="5303838" y="99392"/>
            <a:ext cx="6888162" cy="6858000"/>
          </a:xfrm>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Dhairya Agarwal</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99392"/>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31094</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Dhairya Agarwal</cp:lastModifiedBy>
  <cp:revision>72</cp:revision>
  <cp:lastPrinted>2000-01-01T00:00:00Z</cp:lastPrinted>
  <dcterms:created xsi:type="dcterms:W3CDTF">2022-01-15T17:28:45Z</dcterms:created>
  <dcterms:modified xsi:type="dcterms:W3CDTF">2024-07-28T08:23:50Z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